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70" r:id="rId5"/>
    <p:sldId id="259" r:id="rId6"/>
    <p:sldId id="271" r:id="rId7"/>
    <p:sldId id="261" r:id="rId8"/>
    <p:sldId id="272" r:id="rId9"/>
    <p:sldId id="262" r:id="rId10"/>
    <p:sldId id="263" r:id="rId11"/>
    <p:sldId id="264" r:id="rId12"/>
    <p:sldId id="269" r:id="rId13"/>
    <p:sldId id="267" r:id="rId14"/>
    <p:sldId id="266" r:id="rId15"/>
    <p:sldId id="273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47EA5-5A6D-481F-9365-BA0ABE7CAF8C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7D14A-9044-46C0-84B2-300409A4D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468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7D14A-9044-46C0-84B2-300409A4D6A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65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58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728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51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7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765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60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1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22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88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22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23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9BF25-B8CA-4543-9E24-3EEBA2151DE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E2AD-0556-4FA7-9BCB-3E2B698E0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0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590823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ДНЕВНИК ПАМЯТИ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Проект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877272"/>
            <a:ext cx="2222500" cy="8640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99792" y="188640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ДОО «Школьный Парламент» г. Боготол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E:\DCIM\100PHOTO\SAM_69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72816"/>
            <a:ext cx="4644008" cy="3871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льга\Desktop\SAM_69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632396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23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АНАЛИЗ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229600" cy="4968552"/>
          </a:xfrm>
        </p:spPr>
        <p:txBody>
          <a:bodyPr numCol="2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По данным исследования группа аналитиков выделила основные «болевые» точки вопроса и определила причины возникшей проблемы, направления работы: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1) Мы должны сохранить то немногое, что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осталось об учителях-фронтовиках.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2) Необходимо повысить интерес подрастающего поколения к истории малой родины и судеб своих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земляков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57141"/>
            <a:ext cx="423862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949280"/>
            <a:ext cx="2006476" cy="86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67" y="4077072"/>
            <a:ext cx="3384376" cy="237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МЕХАНИЗМ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РЕАЛИЗАЦИИ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 numCol="2">
            <a:noAutofit/>
          </a:bodyPr>
          <a:lstStyle/>
          <a:p>
            <a:pPr marL="0" indent="0" hangingPunc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Подготовительный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этап.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Создание авторской группы.</a:t>
            </a: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Организация и проведение в школе игры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"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ящик предложений"</a:t>
            </a: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Выявление проблемы "методом ромашки"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заседании Школьного парламента.</a:t>
            </a: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Определение актуальности по данной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проблеме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встречи со специалистами,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соц.опрос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исследование СМИ, юридической базы).</a:t>
            </a: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Составление программы действий.</a:t>
            </a:r>
          </a:p>
          <a:p>
            <a:pPr marL="0" lvl="0" indent="0" hangingPunct="0"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Разработка бюджета</a:t>
            </a:r>
          </a:p>
          <a:p>
            <a:pPr marL="0" indent="0">
              <a:lnSpc>
                <a:spcPct val="170000"/>
              </a:lnSpc>
              <a:buNone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fontScale="40000" lnSpcReduction="20000"/>
          </a:bodyPr>
          <a:lstStyle/>
          <a:p>
            <a:r>
              <a:rPr lang="ru-RU" sz="7000" dirty="0">
                <a:latin typeface="Arial" pitchFamily="34" charset="0"/>
                <a:cs typeface="Arial" pitchFamily="34" charset="0"/>
              </a:rPr>
              <a:t>Управление 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образование города Боготола</a:t>
            </a:r>
          </a:p>
          <a:p>
            <a:r>
              <a:rPr lang="ru-RU" sz="7000" dirty="0">
                <a:latin typeface="Arial" pitchFamily="34" charset="0"/>
                <a:cs typeface="Arial" pitchFamily="34" charset="0"/>
              </a:rPr>
              <a:t>Центральная библиотека 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им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. Александра </a:t>
            </a:r>
            <a:r>
              <a:rPr lang="ru-RU" sz="7000" dirty="0" err="1" smtClean="0">
                <a:latin typeface="Arial" pitchFamily="34" charset="0"/>
                <a:cs typeface="Arial" pitchFamily="34" charset="0"/>
              </a:rPr>
              <a:t>Ероховца</a:t>
            </a:r>
            <a:endParaRPr lang="ru-RU" sz="7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7000" dirty="0" smtClean="0">
                <a:latin typeface="Arial" pitchFamily="34" charset="0"/>
                <a:cs typeface="Arial" pitchFamily="34" charset="0"/>
              </a:rPr>
              <a:t>Молодежный центр «Грани» </a:t>
            </a:r>
          </a:p>
          <a:p>
            <a:r>
              <a:rPr lang="ru-RU" sz="7000" dirty="0" err="1" smtClean="0">
                <a:latin typeface="Arial" pitchFamily="34" charset="0"/>
                <a:cs typeface="Arial" pitchFamily="34" charset="0"/>
              </a:rPr>
              <a:t>Боготольский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 городской краеведческий музей</a:t>
            </a:r>
          </a:p>
          <a:p>
            <a:r>
              <a:rPr lang="ru-RU" sz="7000" dirty="0" smtClean="0">
                <a:latin typeface="Arial" pitchFamily="34" charset="0"/>
                <a:cs typeface="Arial" pitchFamily="34" charset="0"/>
              </a:rPr>
              <a:t>Администрация школы №5</a:t>
            </a:r>
          </a:p>
          <a:p>
            <a:pPr lvl="0" hangingPunct="0"/>
            <a:r>
              <a:rPr lang="ru-RU" sz="7000" dirty="0">
                <a:latin typeface="Arial" pitchFamily="34" charset="0"/>
                <a:cs typeface="Arial" pitchFamily="34" charset="0"/>
              </a:rPr>
              <a:t>Редакция газеты «Земля </a:t>
            </a:r>
            <a:r>
              <a:rPr lang="ru-RU" sz="7000" dirty="0" err="1">
                <a:latin typeface="Arial" pitchFamily="34" charset="0"/>
                <a:cs typeface="Arial" pitchFamily="34" charset="0"/>
              </a:rPr>
              <a:t>боготольская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7000" dirty="0">
              <a:latin typeface="Arial" pitchFamily="34" charset="0"/>
              <a:cs typeface="Arial" pitchFamily="34" charset="0"/>
            </a:endParaRPr>
          </a:p>
          <a:p>
            <a:pPr lvl="0" hangingPunct="0"/>
            <a:r>
              <a:rPr lang="ru-RU" sz="7000" dirty="0">
                <a:latin typeface="Arial" pitchFamily="34" charset="0"/>
                <a:cs typeface="Arial" pitchFamily="34" charset="0"/>
              </a:rPr>
              <a:t>Администрация города 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Боготола</a:t>
            </a:r>
            <a:endParaRPr lang="ru-RU" sz="7000" dirty="0">
              <a:latin typeface="Arial" pitchFamily="34" charset="0"/>
              <a:cs typeface="Arial" pitchFamily="34" charset="0"/>
            </a:endParaRPr>
          </a:p>
          <a:p>
            <a:pPr lvl="0" hangingPunct="0"/>
            <a:r>
              <a:rPr lang="ru-RU" sz="7000" dirty="0" smtClean="0">
                <a:latin typeface="Arial" pitchFamily="34" charset="0"/>
                <a:cs typeface="Arial" pitchFamily="34" charset="0"/>
              </a:rPr>
              <a:t>Фотостудия 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«Люкс»</a:t>
            </a:r>
          </a:p>
          <a:p>
            <a:pPr lvl="0" hangingPunct="0"/>
            <a:r>
              <a:rPr lang="ru-RU" sz="7000" dirty="0">
                <a:latin typeface="Arial" pitchFamily="34" charset="0"/>
                <a:cs typeface="Arial" pitchFamily="34" charset="0"/>
              </a:rPr>
              <a:t>ТРК </a:t>
            </a:r>
            <a:r>
              <a:rPr lang="ru-RU" sz="7000" dirty="0" smtClean="0">
                <a:latin typeface="Arial" pitchFamily="34" charset="0"/>
                <a:cs typeface="Arial" pitchFamily="34" charset="0"/>
              </a:rPr>
              <a:t>«Эфир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».</a:t>
            </a:r>
          </a:p>
          <a:p>
            <a:pPr marL="0" indent="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ПАРТНЕРЫ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885" y="5733256"/>
            <a:ext cx="222567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0183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148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РЕАЛИЗАЦИЯ ПРОЕКТА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4968552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ru-RU" sz="1800" b="1" i="1" dirty="0" err="1" smtClean="0">
                <a:latin typeface="Arial" pitchFamily="34" charset="0"/>
                <a:cs typeface="Arial" pitchFamily="34" charset="0"/>
              </a:rPr>
              <a:t>Фандрайзинг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 marL="0" lvl="0" indent="0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Встреча с директором школы по вопросам проекта.</a:t>
            </a:r>
          </a:p>
          <a:p>
            <a:pPr marL="0" lvl="0" indent="0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Встречи со спонсорами проекта.</a:t>
            </a:r>
          </a:p>
          <a:p>
            <a:pPr marL="0" lvl="0" indent="0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Встреча с редактором газеты «Земля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боготольская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»,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глаавным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редактором ТРК «Эфир» города Боготола</a:t>
            </a:r>
          </a:p>
          <a:p>
            <a:pPr marL="0" indent="0" algn="just" hangingPunct="0">
              <a:buNone/>
            </a:pPr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>Реализация </a:t>
            </a:r>
            <a:r>
              <a:rPr lang="ru-RU" sz="1800" b="1" i="1" dirty="0">
                <a:latin typeface="Arial" pitchFamily="34" charset="0"/>
                <a:cs typeface="Arial" pitchFamily="34" charset="0"/>
              </a:rPr>
              <a:t>проекта.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Подготовка команды волонтеров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Сбор  информации об учителях-участниках ВОВ .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Проведение акции «Дневник памяти».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Напечатать и разместить </a:t>
            </a:r>
            <a:r>
              <a:rPr lang="ru-RU" sz="1800" dirty="0" err="1">
                <a:latin typeface="Arial" pitchFamily="34" charset="0"/>
                <a:cs typeface="Arial" pitchFamily="34" charset="0"/>
              </a:rPr>
              <a:t>стикеры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 в общественных местах города .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Сделать цикл передач на местном телевидении об учителях-фронтовиках.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Проведение интерактивных площадок.</a:t>
            </a:r>
          </a:p>
          <a:p>
            <a:pPr marL="0" lvl="0" indent="0" algn="just" hangingPunct="0"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Создание электронных, печатных и видеоматериалов для проведения патриотической работы в школах города.</a:t>
            </a:r>
          </a:p>
          <a:p>
            <a:pPr marL="0" indent="0">
              <a:lnSpc>
                <a:spcPct val="170000"/>
              </a:lnSpc>
              <a:buNone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95" y="6165303"/>
            <a:ext cx="1646436" cy="59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РЕЗУЛЬТАТ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1) Собраны: информация, воспоминания, газетные статьи и вырезки, фотографии учителей -фронтовиков.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2) Проведена акция  «Дневники памяти». Создан дневник.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3) Напечатаны и размещены  10 плакатов, 60 </a:t>
            </a:r>
            <a:r>
              <a:rPr lang="ru-RU" sz="1700" b="1" dirty="0" err="1">
                <a:latin typeface="Arial" pitchFamily="34" charset="0"/>
                <a:cs typeface="Arial" pitchFamily="34" charset="0"/>
              </a:rPr>
              <a:t>стикеров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 с информацией об учителях-фронтовиках в общественных местах города.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4) Сделаны 3 передачи на местном телевидении об учителях-фронтовиках.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5) 9 мая проведены интерактивные площадки на «Арбате» в центре города Боготола.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6) Созданы 10  электронных дисков, 10 папок с печатным материалом и видеоматериалы для проведения воспитательной работы в школах города. Изданную продукцию безвозмездно получат 3 городских библиотеки и 5 школ города, музей, что позволит предоставить доступ к собранной краеведческой информации и материал для патриотического воспитания. Этот поистине бесценный материал позволит сохранить для потомков память о педагогах героях-земляках и участниках Великой Отечественной войны. </a:t>
            </a:r>
          </a:p>
          <a:p>
            <a:pPr marL="0" indent="0">
              <a:buNone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7) Организованы классные часы для 320 детей. </a:t>
            </a:r>
          </a:p>
          <a:p>
            <a:pPr marL="0" indent="0">
              <a:lnSpc>
                <a:spcPct val="170000"/>
              </a:lnSpc>
              <a:buNone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936" y="6104548"/>
            <a:ext cx="1430412" cy="62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0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360040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4" r="43117"/>
          <a:stretch/>
        </p:blipFill>
        <p:spPr bwMode="auto">
          <a:xfrm rot="475285">
            <a:off x="4659376" y="1864670"/>
            <a:ext cx="3600400" cy="2562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SAM_66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65104"/>
            <a:ext cx="2876550" cy="2043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РЕЗУЛЬТАТ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60" y="4091032"/>
            <a:ext cx="3352800" cy="277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2857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44016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за внимание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936" y="6104548"/>
            <a:ext cx="1430412" cy="625294"/>
          </a:xfrm>
          <a:prstGeom prst="rect">
            <a:avLst/>
          </a:prstGeom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8049">
            <a:off x="2969272" y="3687003"/>
            <a:ext cx="2171664" cy="2608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06" y="3594069"/>
            <a:ext cx="1918805" cy="238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3569"/>
            <a:ext cx="3096344" cy="212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46" y="3068960"/>
            <a:ext cx="3152775" cy="210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663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Цель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31429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latin typeface="Arial" pitchFamily="34" charset="0"/>
                <a:cs typeface="Arial" pitchFamily="34" charset="0"/>
              </a:rPr>
              <a:t>Сохранение и увековечивание памяти учителей-фронтовиков города Боготола через создание «Дневника памяти».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53794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3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Задачи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1. Организовать  группу волонтеров.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2. Создать «Дневник памяти».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3. Представить «Дневник памяти» жителям города Боготола.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4. Создать электронные, печатные и видеоматериалы для проведения патриотической  работы в школах города.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8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25" y="1724476"/>
            <a:ext cx="6849802" cy="4944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60648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СОЦИОЛОГИ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542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СОЦИОЛОГИ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Результаты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социологического опроса показали, что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89%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опрошенных жителей считают, что эта тема актуальна и видят восстановление хотя бы частичной информацию об учителях-фронтовиках.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67981"/>
            <a:ext cx="3683659" cy="302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4104456" cy="3096653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ЭКСПЕРТЫ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8379">
            <a:off x="3347864" y="4365104"/>
            <a:ext cx="2870169" cy="213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6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ЭКСПЕРТЫ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Вывод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по работе с экспертами: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все специалисты подтвердили наличие проблемы  и согласны с тем, что необходимо собирать материал об учителях-участниках ВОВ. Проблема воспитания патриотизма очень актуальна в наше время.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0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60648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СМИ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600348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586055"/>
            <a:ext cx="22225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92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Наши исследования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СМИ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32" y="1628800"/>
            <a:ext cx="8229600" cy="496855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основании анализа материалов СМИ мы сделали вывод, что: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1. В прессе неоднократно поднимается вопрос о необходимости изучения незаслуженно забытого пласта истории малой родины и  о людях, которые делали эту историю.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2. В прессе привлекается внимание общественности к данной категории фронтовиков.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Проблема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воспитания чувства патриотизма, гордости  за историю страны и причастности к ней.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2627784" cy="136815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949279"/>
            <a:ext cx="2222500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8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546</Words>
  <Application>Microsoft Office PowerPoint</Application>
  <PresentationFormat>Экран (4:3)</PresentationFormat>
  <Paragraphs>78</Paragraphs>
  <Slides>16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ДНЕВНИК ПАМЯТИ</vt:lpstr>
      <vt:lpstr>Цель</vt:lpstr>
      <vt:lpstr>Задачи</vt:lpstr>
      <vt:lpstr>Презентация PowerPoint</vt:lpstr>
      <vt:lpstr>Наши исследования СОЦИОЛОГИ</vt:lpstr>
      <vt:lpstr>Наши исследования ЭКСПЕРТЫ</vt:lpstr>
      <vt:lpstr>Наши исследования ЭКСПЕРТЫ</vt:lpstr>
      <vt:lpstr>Презентация PowerPoint</vt:lpstr>
      <vt:lpstr>Наши исследования СМИ</vt:lpstr>
      <vt:lpstr>АНАЛИЗ</vt:lpstr>
      <vt:lpstr>МЕХАНИЗМ  РЕАЛИЗАЦИИ</vt:lpstr>
      <vt:lpstr>НАШИ ПАРТНЕРЫ</vt:lpstr>
      <vt:lpstr>РЕАЛИЗАЦИЯ ПРОЕКТА</vt:lpstr>
      <vt:lpstr>РЕЗУЛЬТАТ</vt:lpstr>
      <vt:lpstr>РЕЗУЛЬТАТ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ДНЕВНИК ПАМЯТИ</dc:title>
  <dc:creator>Димитрий</dc:creator>
  <cp:lastModifiedBy>Ольга</cp:lastModifiedBy>
  <cp:revision>27</cp:revision>
  <dcterms:created xsi:type="dcterms:W3CDTF">2015-04-26T12:57:36Z</dcterms:created>
  <dcterms:modified xsi:type="dcterms:W3CDTF">2015-04-29T07:55:37Z</dcterms:modified>
</cp:coreProperties>
</file>